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54" d="100"/>
          <a:sy n="54" d="100"/>
        </p:scale>
        <p:origin x="1668" y="84"/>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5/23/2024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5/23/2024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5/23/2024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5/23/2024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5/23/2024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5/23/2024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An Exceptional Detached Residence Enjoying An Enviable Location On A Highly Desirable Development Enjoying Countryside Views</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Spacious Well Proportioned Accommodation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Stunning Re-fitted High Quality Kitchen/Breakfast/Family Room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Attractive Lounge • Separate Dining Room • Utility Room/WC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Family Bathroom/WC • </a:t>
            </a:r>
            <a:r>
              <a:rPr lang="en-GB" sz="1200" dirty="0">
                <a:solidFill>
                  <a:srgbClr val="000000"/>
                </a:solidFill>
                <a:latin typeface="Helvetica" panose="020B0604020202020204" pitchFamily="34" charset="0"/>
                <a:ea typeface="Times New Roman" panose="02020603050405020304" pitchFamily="18" charset="0"/>
                <a:cs typeface="HelveticaNeueLT-Roman"/>
              </a:rPr>
              <a:t>Four Bedrooms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Recently Landscaped Rear Garden • </a:t>
            </a:r>
            <a:endParaRPr lang="en-GB" sz="1200" dirty="0">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Double Width Driveway • Single Garage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Viewing Highly Recommended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625</a:t>
            </a:r>
            <a:r>
              <a:rPr lang="en-GB" sz="1900" dirty="0">
                <a:solidFill>
                  <a:srgbClr val="000000"/>
                </a:solidFill>
                <a:effectLst/>
                <a:latin typeface="HelveticaNeueLT-Roman"/>
                <a:ea typeface="Times New Roman" panose="02020603050405020304" pitchFamily="18" charset="0"/>
                <a:cs typeface="HelveticaNeueLT-Roman"/>
              </a:rPr>
              <a:t>,000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3 Taylor Crescent, Exmouth, EX8 2FT</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1026" name="Picture 2">
            <a:extLst>
              <a:ext uri="{FF2B5EF4-FFF2-40B4-BE49-F238E27FC236}">
                <a16:creationId xmlns:a16="http://schemas.microsoft.com/office/drawing/2014/main" id="{664CEE66-E941-55E9-4131-E5A3E635FC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28680" y="2602188"/>
            <a:ext cx="6357896" cy="4456601"/>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786D8C89-D6BA-A298-B49F-8830F58D36B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9468" y="580994"/>
            <a:ext cx="3186583" cy="242287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E393339D-8911-0BCB-BEA3-C61E6D12E6D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1349" y="580994"/>
            <a:ext cx="3185611" cy="242287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FF29FF15-EA9A-ABBD-49DC-D593FD92CD7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9468" y="3131175"/>
            <a:ext cx="3185611" cy="219969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D8C3AD57-01A8-2C25-CF23-EC22CCD4B56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1349" y="3131956"/>
            <a:ext cx="3185611" cy="219891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FAF363FD-61BA-6C1A-35BC-FDD9C22C0EE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612" y="5507346"/>
            <a:ext cx="3183467" cy="2120822"/>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E10FC6CF-C075-BDFA-577D-708A45AA2810}"/>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1349" y="5499000"/>
            <a:ext cx="3201405" cy="2120822"/>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C29F0B5-8024-20CA-4A13-C0A0178B91D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390692" y="7787956"/>
            <a:ext cx="2852130" cy="17402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0118154"/>
          </a:xfrm>
          <a:prstGeom prst="rect">
            <a:avLst/>
          </a:prstGeom>
          <a:noFill/>
        </p:spPr>
        <p:txBody>
          <a:bodyPr wrap="square" rtlCol="0">
            <a:spAutoFit/>
          </a:bodyPr>
          <a:lstStyle/>
          <a:p>
            <a:pPr algn="ctr"/>
            <a:r>
              <a:rPr lang="en-GB" sz="1400" b="1" dirty="0">
                <a:solidFill>
                  <a:srgbClr val="333333"/>
                </a:solidFill>
                <a:effectLst/>
                <a:latin typeface="Helvetica" panose="020B0604020202020204" pitchFamily="34" charset="0"/>
                <a:ea typeface="Times New Roman" panose="02020603050405020304" pitchFamily="18" charset="0"/>
                <a:cs typeface="Helvetica-Bold"/>
              </a:rPr>
              <a:t>3 Taylor Crescent, Exmouth, EX8 2FT</a:t>
            </a:r>
          </a:p>
          <a:p>
            <a:endParaRPr lang="en-GB" sz="1250" b="1" dirty="0">
              <a:solidFill>
                <a:srgbClr val="333333"/>
              </a:solidFill>
              <a:latin typeface="Helvetica" panose="020B0604020202020204" pitchFamily="34" charset="0"/>
              <a:cs typeface="Helvetica" panose="020B0604020202020204" pitchFamily="34" charset="0"/>
            </a:endParaRPr>
          </a:p>
          <a:p>
            <a:r>
              <a:rPr lang="en-GB" sz="1250" b="1" dirty="0">
                <a:latin typeface="Helvetica" panose="020B0604020202020204" pitchFamily="34" charset="0"/>
                <a:cs typeface="Helvetica" panose="020B0604020202020204" pitchFamily="34" charset="0"/>
              </a:rPr>
              <a:t>THE ACCOMMODATION COMPRISES:</a:t>
            </a: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 </a:t>
            </a: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PILLARED ENTRANCE CANOPY: </a:t>
            </a:r>
            <a:r>
              <a:rPr lang="en-GB" sz="1250" dirty="0">
                <a:latin typeface="Helvetica" panose="020B0604020202020204" pitchFamily="34" charset="0"/>
                <a:cs typeface="Helvetica" panose="020B0604020202020204" pitchFamily="34" charset="0"/>
              </a:rPr>
              <a:t>With composite front door and courtesy light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RECEPTION HALL: </a:t>
            </a:r>
            <a:r>
              <a:rPr lang="en-GB" sz="1250" dirty="0">
                <a:latin typeface="Helvetica" panose="020B0604020202020204" pitchFamily="34" charset="0"/>
                <a:cs typeface="Helvetica" panose="020B0604020202020204" pitchFamily="34" charset="0"/>
              </a:rPr>
              <a:t>Radiator; cupboard housing electric consumer unit and meter; stairs to first floor landing.</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UTILITY ROOM/WC: </a:t>
            </a:r>
            <a:r>
              <a:rPr lang="en-GB" sz="1250" dirty="0">
                <a:latin typeface="Helvetica" panose="020B0604020202020204" pitchFamily="34" charset="0"/>
                <a:cs typeface="Helvetica" panose="020B0604020202020204" pitchFamily="34" charset="0"/>
              </a:rPr>
              <a:t>3m x 1.65m (9'10" x 5'5") Fitted with wood effect worktop surfaces with matching splash backs; cupboards and integrated washing machine beneath; wall mounted cupboards; radiator; WC with push button flush; ceiling extractor fan.</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DINING ROOM: </a:t>
            </a:r>
            <a:r>
              <a:rPr lang="en-GB" sz="1250" dirty="0">
                <a:latin typeface="Helvetica" panose="020B0604020202020204" pitchFamily="34" charset="0"/>
                <a:cs typeface="Helvetica" panose="020B0604020202020204" pitchFamily="34" charset="0"/>
              </a:rPr>
              <a:t>3.48m x 2.97m (11'5" x 9'9") Into double glazed square bay window fitted with wooden window shutters; two radiators.</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LOUNGE: </a:t>
            </a:r>
            <a:r>
              <a:rPr lang="en-GB" sz="1250" dirty="0">
                <a:latin typeface="Helvetica" panose="020B0604020202020204" pitchFamily="34" charset="0"/>
                <a:cs typeface="Helvetica" panose="020B0604020202020204" pitchFamily="34" charset="0"/>
              </a:rPr>
              <a:t>4.78m x 4.72m (15'8" x 15'6") A most attractive room with bespoke inset electric living flame fire with display surface over and shelf beneath; television point; radiator; double glazed double doors to rear garden; understairs cupboard.</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KITCHEN/BREAKFAST/SITTING ROOM:</a:t>
            </a:r>
            <a:r>
              <a:rPr lang="en-GB" sz="1250" dirty="0">
                <a:latin typeface="Helvetica" panose="020B0604020202020204" pitchFamily="34" charset="0"/>
                <a:cs typeface="Helvetica" panose="020B0604020202020204" pitchFamily="34" charset="0"/>
              </a:rPr>
              <a:t> 8.81m x 2.9m (28'11" x 9'6") (Accessed from both Reception Hall &amp; Lounge). Re-fitted with a high quality kitchen providing a wonderful 'hub' of the house comprising a range of worktop surfaces with matching splash backs extended to provide a breakfast bar area; inset sink unit with mixer tap; cupboards, drawer units and integrated dishwasher and recycling/refuse bin beneath; built-in oven and grill; space for large fridge freezer; wall mounted cupboards including display units and plate rack; two radiators; extractor fan; double glazed window to front aspect with fitted wooden shutters and double glazed doors and windows to REAR GARDEN.</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FIRST FLOOR LANDING: </a:t>
            </a:r>
            <a:r>
              <a:rPr lang="en-GB" sz="1250" dirty="0">
                <a:latin typeface="Helvetica" panose="020B0604020202020204" pitchFamily="34" charset="0"/>
                <a:cs typeface="Helvetica" panose="020B0604020202020204" pitchFamily="34" charset="0"/>
              </a:rPr>
              <a:t>Access to loft space via ladder; radiator; airing cupboard with water tank and shelving; doors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ONE: </a:t>
            </a:r>
            <a:r>
              <a:rPr lang="en-GB" sz="1250" dirty="0">
                <a:latin typeface="Helvetica" panose="020B0604020202020204" pitchFamily="34" charset="0"/>
                <a:cs typeface="Helvetica" panose="020B0604020202020204" pitchFamily="34" charset="0"/>
              </a:rPr>
              <a:t>6.27m x 4.06m (20'7" x 13'4") (Narrowing to 15'0" 4.57m) Excluding double glazed square bay window with fitted wooden window shutters and enjoying a wonderful rural outlook. A stunning and spacious main bedroom; television point.</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EN-SUITE SHOWER ROOM/WC: </a:t>
            </a:r>
            <a:r>
              <a:rPr lang="en-GB" sz="1250" dirty="0">
                <a:latin typeface="Helvetica" panose="020B0604020202020204" pitchFamily="34" charset="0"/>
                <a:cs typeface="Helvetica" panose="020B0604020202020204" pitchFamily="34" charset="0"/>
              </a:rPr>
              <a:t>2.67m x 1.52m (8'9" x 5'0") Double width shower cubicle with sliding shower screen doors; pedestal wash hand basin with splash back and mirror fronted medicine cabinet over; WC with push button flush; radiator; ceiling extractor fan.</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TWO:</a:t>
            </a:r>
            <a:r>
              <a:rPr lang="en-GB" sz="1250" dirty="0">
                <a:latin typeface="Helvetica" panose="020B0604020202020204" pitchFamily="34" charset="0"/>
                <a:cs typeface="Helvetica" panose="020B0604020202020204" pitchFamily="34" charset="0"/>
              </a:rPr>
              <a:t> 4.01m x 3.99m (13'2" x 13'1") Into wall recess. Double glazed window with fitted window shutter enjoying lovely rural views;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THREE: </a:t>
            </a:r>
            <a:r>
              <a:rPr lang="en-GB" sz="1250" dirty="0">
                <a:latin typeface="Helvetica" panose="020B0604020202020204" pitchFamily="34" charset="0"/>
                <a:cs typeface="Helvetica" panose="020B0604020202020204" pitchFamily="34" charset="0"/>
              </a:rPr>
              <a:t>3.91m x 2.87m (12'10" x 9'5") Double glazed window to front aspect;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FOUR: </a:t>
            </a:r>
            <a:r>
              <a:rPr lang="en-GB" sz="1250" dirty="0">
                <a:latin typeface="Helvetica" panose="020B0604020202020204" pitchFamily="34" charset="0"/>
                <a:cs typeface="Helvetica" panose="020B0604020202020204" pitchFamily="34" charset="0"/>
              </a:rPr>
              <a:t>3.76m x 2.74m (12'4" x 9'0") Plus wall recess fitted with display shelf. Double glazed window to rear aspect;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US" sz="1250" dirty="0">
              <a:latin typeface="Helvetica" panose="020B0604020202020204" pitchFamily="34" charset="0"/>
              <a:cs typeface="Helvetica" panose="020B0604020202020204" pitchFamily="34"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2785378"/>
          </a:xfrm>
          <a:prstGeom prst="rect">
            <a:avLst/>
          </a:prstGeom>
          <a:noFill/>
        </p:spPr>
        <p:txBody>
          <a:bodyPr wrap="square" rtlCol="0">
            <a:spAutoFit/>
          </a:bodyPr>
          <a:lstStyle/>
          <a:p>
            <a:r>
              <a:rPr lang="en-GB" sz="1250" b="1" dirty="0">
                <a:latin typeface="Helvetica" panose="020B0604020202020204" pitchFamily="34" charset="0"/>
                <a:cs typeface="Helvetica" panose="020B0604020202020204" pitchFamily="34" charset="0"/>
              </a:rPr>
              <a:t>BATHROOM/WC:</a:t>
            </a:r>
            <a:r>
              <a:rPr lang="en-GB" sz="1250" dirty="0">
                <a:latin typeface="Helvetica" panose="020B0604020202020204" pitchFamily="34" charset="0"/>
                <a:cs typeface="Helvetica" panose="020B0604020202020204" pitchFamily="34" charset="0"/>
              </a:rPr>
              <a:t> 2.84m x 2.03m (9'4" x 6'8") Comprising of bath; pedestal wash hand basin with tiled splash prone areas; shower cubicle with folding shower screen; WC with push button flush; radiator; double glazed window; ceiling extractor fan.</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OUTSIDE: </a:t>
            </a:r>
            <a:r>
              <a:rPr lang="en-GB" sz="1250" dirty="0">
                <a:latin typeface="Helvetica" panose="020B0604020202020204" pitchFamily="34" charset="0"/>
                <a:cs typeface="Helvetica" panose="020B0604020202020204" pitchFamily="34" charset="0"/>
              </a:rPr>
              <a:t>To the side of the house is a double width driveway leading to a</a:t>
            </a:r>
            <a:r>
              <a:rPr lang="en-GB" sz="1250" b="1" dirty="0">
                <a:latin typeface="Helvetica" panose="020B0604020202020204" pitchFamily="34" charset="0"/>
                <a:cs typeface="Helvetica" panose="020B0604020202020204" pitchFamily="34" charset="0"/>
              </a:rPr>
              <a:t> SINGLE GARAGE:</a:t>
            </a:r>
            <a:r>
              <a:rPr lang="en-GB" sz="1250" dirty="0">
                <a:latin typeface="Helvetica" panose="020B0604020202020204" pitchFamily="34" charset="0"/>
                <a:cs typeface="Helvetica" panose="020B0604020202020204" pitchFamily="34" charset="0"/>
              </a:rPr>
              <a:t> With up and over door and power and light connected. There is an attractive front garden area with lawn garden, shrub beds and decorative stone seating area. Two wooden side gates and patio pathway leads to the rear garden. The rear garden is a wonderful feature having been recently landscaped to comprise patio sun terrace areas including a covered patio area with outside power sockets and lights providing an excellent outside entertaining area, raised flower beds, level lawn garden, outside tap and lighting.</a:t>
            </a:r>
          </a:p>
          <a:p>
            <a:br>
              <a:rPr lang="en-GB" sz="1250" dirty="0">
                <a:solidFill>
                  <a:srgbClr val="333333"/>
                </a:solidFill>
                <a:effectLst/>
                <a:latin typeface="Helvetica" panose="020B0604020202020204" pitchFamily="34" charset="0"/>
                <a:ea typeface="Times New Roman" panose="02020603050405020304" pitchFamily="18" charset="0"/>
                <a:cs typeface="Helvetica-Bold"/>
              </a:rPr>
            </a:br>
            <a:r>
              <a:rPr lang="en-GB" sz="1250" b="1" dirty="0">
                <a:effectLst/>
                <a:latin typeface="Helvetica" panose="020B0604020202020204" pitchFamily="34" charset="0"/>
                <a:ea typeface="Times New Roman" panose="02020603050405020304" pitchFamily="18" charset="0"/>
                <a:cs typeface="Helvetica-Bold"/>
              </a:rPr>
              <a:t>FLOOR PLAN:</a:t>
            </a:r>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6EC81016-6427-F6DE-718F-5457E0504F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60982" y="3875965"/>
            <a:ext cx="3420110" cy="445995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a:extLst>
              <a:ext uri="{FF2B5EF4-FFF2-40B4-BE49-F238E27FC236}">
                <a16:creationId xmlns:a16="http://schemas.microsoft.com/office/drawing/2014/main" id="{20B12629-19C3-880A-55AF-4ABFA2D7AC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08870" y="3807725"/>
            <a:ext cx="3579237" cy="4572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TotalTime>
  <Words>956</Words>
  <Application>Microsoft Office PowerPoint</Application>
  <PresentationFormat>Custom</PresentationFormat>
  <Paragraphs>22</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Aimee Welch</cp:lastModifiedBy>
  <cp:revision>18</cp:revision>
  <cp:lastPrinted>2024-02-01T09:27:40Z</cp:lastPrinted>
  <dcterms:created xsi:type="dcterms:W3CDTF">2023-03-19T13:39:10Z</dcterms:created>
  <dcterms:modified xsi:type="dcterms:W3CDTF">2024-05-23T08:32:26Z</dcterms:modified>
</cp:coreProperties>
</file>